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8" r:id="rId3"/>
    <p:sldId id="259" r:id="rId4"/>
    <p:sldId id="281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71" r:id="rId14"/>
    <p:sldId id="272" r:id="rId15"/>
    <p:sldId id="278" r:id="rId16"/>
    <p:sldId id="273" r:id="rId17"/>
    <p:sldId id="279" r:id="rId18"/>
    <p:sldId id="266" r:id="rId19"/>
    <p:sldId id="280" r:id="rId20"/>
    <p:sldId id="267" r:id="rId21"/>
    <p:sldId id="269" r:id="rId22"/>
    <p:sldId id="268" r:id="rId23"/>
    <p:sldId id="274" r:id="rId24"/>
    <p:sldId id="275" r:id="rId25"/>
    <p:sldId id="276" r:id="rId26"/>
    <p:sldId id="282" r:id="rId27"/>
    <p:sldId id="277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74" autoAdjust="0"/>
  </p:normalViewPr>
  <p:slideViewPr>
    <p:cSldViewPr snapToGrid="0">
      <p:cViewPr varScale="1">
        <p:scale>
          <a:sx n="59" d="100"/>
          <a:sy n="59" d="100"/>
        </p:scale>
        <p:origin x="72" y="4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20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4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98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16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09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2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3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0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43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6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10/7/2023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6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07/relationships/hdphoto" Target="../media/hdphoto8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8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E728E6-A07E-4A6C-AB92-D56E1402F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3" descr="Светлый цвет градиента в верхнем представлении">
            <a:extLst>
              <a:ext uri="{FF2B5EF4-FFF2-40B4-BE49-F238E27FC236}">
                <a16:creationId xmlns:a16="http://schemas.microsoft.com/office/drawing/2014/main" id="{A6D10932-2167-5948-8D44-BC17862CBB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12343" r="-1" b="3383"/>
          <a:stretch/>
        </p:blipFill>
        <p:spPr>
          <a:xfrm>
            <a:off x="18825" y="-55760"/>
            <a:ext cx="12188932" cy="6856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8EE44-EB65-40BF-BAFF-2817C1C1D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335" y="1756827"/>
            <a:ext cx="10190071" cy="1554064"/>
          </a:xfrm>
        </p:spPr>
        <p:txBody>
          <a:bodyPr anchor="b">
            <a:normAutofit/>
          </a:bodyPr>
          <a:lstStyle/>
          <a:p>
            <a:r>
              <a:rPr lang="ru-RU" sz="6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Оригами  «Птица счастья»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97D5F99-FDAC-4A5B-AB00-0F7FE7B46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0675" y="4801383"/>
            <a:ext cx="9781327" cy="2056617"/>
          </a:xfrm>
        </p:spPr>
        <p:txBody>
          <a:bodyPr anchor="t">
            <a:normAutofit/>
          </a:bodyPr>
          <a:lstStyle/>
          <a:p>
            <a:r>
              <a:rPr lang="ru-RU" dirty="0">
                <a:solidFill>
                  <a:srgbClr val="7030A0"/>
                </a:solidFill>
                <a:latin typeface="Sitka Heading" panose="02000505000000020004" pitchFamily="2" charset="0"/>
              </a:rPr>
              <a:t>Подготовили: Михайловская Кристина</a:t>
            </a:r>
          </a:p>
          <a:p>
            <a:r>
              <a:rPr lang="ru-RU" dirty="0">
                <a:solidFill>
                  <a:srgbClr val="7030A0"/>
                </a:solidFill>
                <a:latin typeface="Sitka Heading" panose="02000505000000020004" pitchFamily="2" charset="0"/>
              </a:rPr>
              <a:t> Филиппова Виктория, </a:t>
            </a:r>
          </a:p>
          <a:p>
            <a:r>
              <a:rPr lang="ru-RU" dirty="0" err="1">
                <a:solidFill>
                  <a:srgbClr val="7030A0"/>
                </a:solidFill>
                <a:latin typeface="Sitka Heading" panose="02000505000000020004" pitchFamily="2" charset="0"/>
              </a:rPr>
              <a:t>Крижанаускайте</a:t>
            </a:r>
            <a:r>
              <a:rPr lang="ru-RU" dirty="0">
                <a:solidFill>
                  <a:srgbClr val="7030A0"/>
                </a:solidFill>
                <a:latin typeface="Sitka Heading" panose="02000505000000020004" pitchFamily="2" charset="0"/>
              </a:rPr>
              <a:t> Кристина</a:t>
            </a:r>
          </a:p>
        </p:txBody>
      </p:sp>
      <p:grpSp>
        <p:nvGrpSpPr>
          <p:cNvPr id="15" name="Top Left">
            <a:extLst>
              <a:ext uri="{FF2B5EF4-FFF2-40B4-BE49-F238E27FC236}">
                <a16:creationId xmlns:a16="http://schemas.microsoft.com/office/drawing/2014/main" id="{18579DB9-24B0-487B-81E3-8D02AD5F8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180CB2C-161F-4538-9214-24AF97B01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E25AFBE-8731-4348-B66F-FD7E38F76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6C27D8-4E47-470F-B6B5-407CE7D1D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6348964-B561-445E-A6A4-730FBA428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5D1A3FD-B031-4670-8F09-29E8E38D45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0BD3287-1860-4987-8CA5-8728EDBB6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1FEEEA6-82B5-4005-A3D5-FC2A152FD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23216" y="3924272"/>
            <a:ext cx="118872" cy="118872"/>
            <a:chOff x="1175347" y="3733800"/>
            <a:chExt cx="118872" cy="118872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8" name="Bottom Right">
            <a:extLst>
              <a:ext uri="{FF2B5EF4-FFF2-40B4-BE49-F238E27FC236}">
                <a16:creationId xmlns:a16="http://schemas.microsoft.com/office/drawing/2014/main" id="{8F281804-17FE-49B9-9065-1A44CD473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9" name="Graphic 157">
              <a:extLst>
                <a:ext uri="{FF2B5EF4-FFF2-40B4-BE49-F238E27FC236}">
                  <a16:creationId xmlns:a16="http://schemas.microsoft.com/office/drawing/2014/main" id="{737BB70B-7AAF-4229-8400-5AFF12A23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B992201-AA48-4BE7-ADC2-908B16934F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40E3649-4ED2-4501-AF92-DEC3DFF5C8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8B38FD5-4195-4693-8AB7-D01C58D21E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0635352-3FD2-43A8-832C-705F1CB917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BEAF61E-74F7-41BA-9576-39B1961501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B31D9B5-1401-4F40-BEE6-D492919954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EDD38F5-BC63-401D-8C72-8D41A360A9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5CE5B18-7300-438F-80EB-4F4E431C8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69740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4AE153-7497-47C7-BE3B-E87707361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62AB11-0E5B-44C2-9896-CA3F38E5F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262" y="1071696"/>
            <a:ext cx="2913708" cy="4005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FCEDA8-10AA-4950-82E0-BBA438BD0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031" y="1071696"/>
            <a:ext cx="2769595" cy="4005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A5C904-B2D4-4C43-A96C-D7E0723030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61111" y1="59722" x2="66389" y2="62222"/>
                        <a14:foregroundMark x1="34167" y1="18056" x2="34167" y2="18056"/>
                        <a14:foregroundMark x1="34722" y1="20833" x2="34722" y2="20833"/>
                        <a14:foregroundMark x1="30833" y1="24167" x2="30833" y2="24167"/>
                        <a14:foregroundMark x1="27500" y1="26111" x2="27500" y2="26111"/>
                        <a14:foregroundMark x1="64722" y1="50000" x2="64722" y2="50000"/>
                        <a14:foregroundMark x1="68056" y1="51389" x2="68056" y2="51389"/>
                        <a14:foregroundMark x1="53056" y1="56389" x2="53056" y2="563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9626" y="1505494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3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460AC6-540A-4886-970B-0C2F39371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380" y="-36498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33E51B-5392-48F0-9E52-D2E2A204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14" b="93954" l="9899" r="89899">
                        <a14:foregroundMark x1="34747" y1="14052" x2="34747" y2="14052"/>
                        <a14:foregroundMark x1="32929" y1="13399" x2="32929" y2="13399"/>
                        <a14:foregroundMark x1="45859" y1="9477" x2="45859" y2="9477"/>
                        <a14:foregroundMark x1="37172" y1="90850" x2="37172" y2="90850"/>
                        <a14:foregroundMark x1="69697" y1="93137" x2="69697" y2="93137"/>
                        <a14:foregroundMark x1="34747" y1="93954" x2="34747" y2="939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380" y="1042310"/>
            <a:ext cx="3222171" cy="4076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5E4B0D-2B24-406E-BBFB-4AB48C1CEF9E}"/>
              </a:ext>
            </a:extLst>
          </p:cNvPr>
          <p:cNvSpPr txBox="1"/>
          <p:nvPr/>
        </p:nvSpPr>
        <p:spPr>
          <a:xfrm>
            <a:off x="1079863" y="5068368"/>
            <a:ext cx="253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Грач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031777-57A7-4D89-9E21-E123CFD18F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0" b="95971" l="9961" r="89941">
                        <a14:foregroundMark x1="26025" y1="91648" x2="26025" y2="91648"/>
                        <a14:foregroundMark x1="55322" y1="95971" x2="55322" y2="954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7706" y="1011611"/>
            <a:ext cx="4946469" cy="4026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6FAA4F-A435-4810-BDAB-1A405A15B307}"/>
              </a:ext>
            </a:extLst>
          </p:cNvPr>
          <p:cNvSpPr txBox="1"/>
          <p:nvPr/>
        </p:nvSpPr>
        <p:spPr>
          <a:xfrm>
            <a:off x="3224349" y="5103806"/>
            <a:ext cx="2534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Кукушка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" panose="02000505000000020004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79E224-1ECE-4F97-BA6E-71CDD3030D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8137" l="9978" r="89978">
                        <a14:foregroundMark x1="52116" y1="93106" x2="52116" y2="93106"/>
                        <a14:foregroundMark x1="44009" y1="92547" x2="56392" y2="95776"/>
                        <a14:foregroundMark x1="38976" y1="94224" x2="54477" y2="98137"/>
                        <a14:foregroundMark x1="34254" y1="94845" x2="35145" y2="95466"/>
                        <a14:foregroundMark x1="50111" y1="55217" x2="55367" y2="65031"/>
                        <a14:foregroundMark x1="54209" y1="67329" x2="54209" y2="67329"/>
                        <a14:foregroundMark x1="51804" y1="65528" x2="51804" y2="65528"/>
                        <a14:foregroundMark x1="49087" y1="61615" x2="48820" y2="60807"/>
                        <a14:foregroundMark x1="45924" y1="54969" x2="45924" y2="54969"/>
                        <a14:foregroundMark x1="44811" y1="52298" x2="43608" y2="49627"/>
                        <a14:foregroundMark x1="43920" y1="30994" x2="43786" y2="33913"/>
                        <a14:foregroundMark x1="44543" y1="34658" x2="43163" y2="48758"/>
                        <a14:foregroundMark x1="43163" y1="48758" x2="45345" y2="52298"/>
                        <a14:foregroundMark x1="43786" y1="38882" x2="44009" y2="43789"/>
                        <a14:foregroundMark x1="43786" y1="39379" x2="43073" y2="46584"/>
                        <a14:foregroundMark x1="43073" y1="46584" x2="51448" y2="64286"/>
                        <a14:foregroundMark x1="51448" y1="64286" x2="60935" y2="70373"/>
                        <a14:foregroundMark x1="40445" y1="20311" x2="40445" y2="20311"/>
                        <a14:foregroundMark x1="40089" y1="23975" x2="40089" y2="23975"/>
                        <a14:backgroundMark x1="58307" y1="79130" x2="58307" y2="79130"/>
                        <a14:backgroundMark x1="58486" y1="79752" x2="59465" y2="78634"/>
                        <a14:backgroundMark x1="58486" y1="80373" x2="61114" y2="75280"/>
                        <a14:backgroundMark x1="62094" y1="72733" x2="62094" y2="72733"/>
                        <a14:backgroundMark x1="63742" y1="73043" x2="63742" y2="73043"/>
                        <a14:backgroundMark x1="57105" y1="71988" x2="57105" y2="71988"/>
                        <a14:backgroundMark x1="52918" y1="67578" x2="52918" y2="67578"/>
                        <a14:backgroundMark x1="72383" y1="98509" x2="72383" y2="98509"/>
                        <a14:backgroundMark x1="41514" y1="22981" x2="41514" y2="229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2695" y="861646"/>
            <a:ext cx="4156166" cy="426548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52CB91F-2201-4536-8AF1-5C7AEDC4B698}"/>
              </a:ext>
            </a:extLst>
          </p:cNvPr>
          <p:cNvSpPr/>
          <p:nvPr/>
        </p:nvSpPr>
        <p:spPr>
          <a:xfrm>
            <a:off x="5349787" y="5134662"/>
            <a:ext cx="20842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Жаворонок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7A06D28-5E7D-404D-8619-A1E1733405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322" b="89579" l="10000" r="90000">
                        <a14:foregroundMark x1="52667" y1="59424" x2="62833" y2="47894"/>
                        <a14:foregroundMark x1="61000" y1="55654" x2="69833" y2="43681"/>
                        <a14:foregroundMark x1="72333" y1="32151" x2="71000" y2="43902"/>
                        <a14:foregroundMark x1="71000" y1="43902" x2="70833" y2="43902"/>
                        <a14:foregroundMark x1="79500" y1="20621" x2="72500" y2="31929"/>
                        <a14:foregroundMark x1="85667" y1="9756" x2="75833" y2="18182"/>
                        <a14:foregroundMark x1="86500" y1="5322" x2="86500" y2="5322"/>
                        <a14:foregroundMark x1="82957" y1="17136" x2="80333" y2="19734"/>
                        <a14:foregroundMark x1="76034" y1="32833" x2="70000" y2="51220"/>
                        <a14:foregroundMark x1="76897" y1="30203" x2="76632" y2="31010"/>
                        <a14:foregroundMark x1="80333" y1="19734" x2="77450" y2="28520"/>
                        <a14:foregroundMark x1="70000" y1="51220" x2="54833" y2="60976"/>
                        <a14:foregroundMark x1="54833" y1="60976" x2="25667" y2="68958"/>
                        <a14:foregroundMark x1="71333" y1="49224" x2="73371" y2="45511"/>
                        <a14:foregroundMark x1="65167" y1="55211" x2="73397" y2="45384"/>
                        <a14:foregroundMark x1="80773" y1="21651" x2="80500" y2="19956"/>
                        <a14:foregroundMark x1="63000" y1="58537" x2="73712" y2="43885"/>
                        <a14:foregroundMark x1="74349" y1="46408" x2="65333" y2="58758"/>
                        <a14:foregroundMark x1="36667" y1="33703" x2="45833" y2="29047"/>
                        <a14:foregroundMark x1="40167" y1="29268" x2="52000" y2="24390"/>
                        <a14:foregroundMark x1="44500" y1="26608" x2="57833" y2="21951"/>
                        <a14:foregroundMark x1="46667" y1="27051" x2="72167" y2="19512"/>
                        <a14:foregroundMark x1="49000" y1="21951" x2="63000" y2="20177"/>
                        <a14:backgroundMark x1="60500" y1="65632" x2="60500" y2="65632"/>
                        <a14:backgroundMark x1="62667" y1="64302" x2="62667" y2="64302"/>
                        <a14:backgroundMark x1="65500" y1="58980" x2="65500" y2="58980"/>
                        <a14:backgroundMark x1="54333" y1="78714" x2="54333" y2="78714"/>
                        <a14:backgroundMark x1="56333" y1="75831" x2="56333" y2="75831"/>
                        <a14:backgroundMark x1="81000" y1="35920" x2="81000" y2="35920"/>
                        <a14:backgroundMark x1="81667" y1="27938" x2="81667" y2="27938"/>
                        <a14:backgroundMark x1="88500" y1="12639" x2="79167" y2="31929"/>
                        <a14:backgroundMark x1="79167" y1="31929" x2="76000" y2="47007"/>
                        <a14:backgroundMark x1="82667" y1="32816" x2="82667" y2="34368"/>
                        <a14:backgroundMark x1="83000" y1="32151" x2="81000" y2="483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75495" y="1837509"/>
            <a:ext cx="2611483" cy="355868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CB44AD3-0F53-48E7-B77C-10233E4B3798}"/>
              </a:ext>
            </a:extLst>
          </p:cNvPr>
          <p:cNvSpPr/>
          <p:nvPr/>
        </p:nvSpPr>
        <p:spPr>
          <a:xfrm>
            <a:off x="7816776" y="5127132"/>
            <a:ext cx="12266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Кулик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91014C5-13C9-4208-B4DE-DA4A3B5407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764" b="99658" l="7143" r="94383">
                        <a14:foregroundMark x1="13492" y1="90430" x2="18254" y2="79346"/>
                        <a14:foregroundMark x1="12027" y1="93701" x2="12027" y2="93701"/>
                        <a14:foregroundMark x1="15201" y1="89258" x2="15201" y2="89258"/>
                        <a14:foregroundMark x1="10317" y1="93457" x2="14286" y2="87744"/>
                        <a14:foregroundMark x1="7143" y1="93848" x2="7143" y2="90674"/>
                        <a14:foregroundMark x1="56654" y1="9277" x2="56532" y2="10645"/>
                        <a14:foregroundMark x1="56044" y1="7764" x2="68071" y2="10303"/>
                        <a14:foregroundMark x1="34615" y1="91406" x2="34615" y2="91406"/>
                        <a14:foregroundMark x1="35226" y1="95117" x2="56349" y2="81152"/>
                        <a14:foregroundMark x1="37485" y1="99316" x2="73077" y2="77344"/>
                        <a14:foregroundMark x1="73077" y1="77344" x2="84005" y2="59424"/>
                        <a14:foregroundMark x1="73016" y1="65039" x2="94444" y2="50293"/>
                        <a14:foregroundMark x1="30769" y1="93604" x2="30769" y2="93604"/>
                        <a14:foregroundMark x1="32357" y1="90283" x2="23138" y2="99658"/>
                        <a14:backgroundMark x1="46825" y1="79004" x2="46825" y2="79004"/>
                        <a14:backgroundMark x1="24725" y1="96240" x2="24725" y2="96240"/>
                        <a14:backgroundMark x1="28571" y1="91553" x2="28571" y2="91553"/>
                        <a14:backgroundMark x1="31136" y1="87598" x2="31136" y2="87598"/>
                        <a14:backgroundMark x1="64591" y1="97266" x2="64591" y2="97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8778" y="824130"/>
            <a:ext cx="2639842" cy="42654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2BC4DA5-8AA9-418E-ACE1-9C1DC4774AC7}"/>
              </a:ext>
            </a:extLst>
          </p:cNvPr>
          <p:cNvSpPr txBox="1"/>
          <p:nvPr/>
        </p:nvSpPr>
        <p:spPr>
          <a:xfrm>
            <a:off x="9683339" y="5165361"/>
            <a:ext cx="18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Галка</a:t>
            </a:r>
          </a:p>
        </p:txBody>
      </p:sp>
    </p:spTree>
    <p:extLst>
      <p:ext uri="{BB962C8B-B14F-4D97-AF65-F5344CB8AC3E}">
        <p14:creationId xmlns:p14="http://schemas.microsoft.com/office/powerpoint/2010/main" val="2250559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D98E5C-1ADF-4D5E-B5D5-603A1EF42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50E15E-F2D6-47FC-9E03-64CB9DE58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1" y="83127"/>
            <a:ext cx="7841672" cy="66871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88919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CBC8AA-1890-47A1-8566-7E61E5B3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3DB4A7-A64B-4295-BEA1-12B28CBB5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696686"/>
            <a:ext cx="5143500" cy="51032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6427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1A4355-829B-4E9A-A0FC-2803E71B9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76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CF00EA-CDE8-44CD-81F1-7F810ECF16EF}"/>
              </a:ext>
            </a:extLst>
          </p:cNvPr>
          <p:cNvSpPr txBox="1"/>
          <p:nvPr/>
        </p:nvSpPr>
        <p:spPr>
          <a:xfrm>
            <a:off x="2016223" y="496389"/>
            <a:ext cx="97139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Анализ образца</a:t>
            </a:r>
            <a:endParaRPr lang="ru-RU" sz="6000" b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AFBC6A-2992-4D70-AB38-FF503085CC1B}"/>
              </a:ext>
            </a:extLst>
          </p:cNvPr>
          <p:cNvSpPr txBox="1"/>
          <p:nvPr/>
        </p:nvSpPr>
        <p:spPr>
          <a:xfrm>
            <a:off x="249382" y="1778442"/>
            <a:ext cx="114807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1.Кто это</a:t>
            </a:r>
            <a:r>
              <a:rPr lang="en-US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?</a:t>
            </a:r>
            <a:endParaRPr lang="ru-RU" sz="5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" panose="02000505000000020004" pitchFamily="2" charset="0"/>
            </a:endParaRP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2.Из каких частей состоит поделка </a:t>
            </a:r>
            <a:r>
              <a:rPr lang="en-US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?</a:t>
            </a:r>
            <a:endParaRPr lang="ru-RU" sz="5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" panose="02000505000000020004" pitchFamily="2" charset="0"/>
            </a:endParaRP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3.Какие материалы используются</a:t>
            </a:r>
            <a:r>
              <a:rPr lang="en-US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?</a:t>
            </a:r>
            <a:endParaRPr lang="ru-RU" sz="5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" panose="02000505000000020004" pitchFamily="2" charset="0"/>
            </a:endParaRP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4.Как называется техника</a:t>
            </a:r>
            <a:r>
              <a:rPr lang="en-US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?</a:t>
            </a:r>
            <a:endParaRPr lang="ru-RU" sz="5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302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B0CA67-CEE9-43CE-8D92-A7B9C7CD7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D0774C-321A-4F1B-BCA4-8EEF71A7156C}"/>
              </a:ext>
            </a:extLst>
          </p:cNvPr>
          <p:cNvSpPr txBox="1"/>
          <p:nvPr/>
        </p:nvSpPr>
        <p:spPr>
          <a:xfrm>
            <a:off x="364435" y="576659"/>
            <a:ext cx="1155971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Критерии оценки:</a:t>
            </a: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1.Последовательность </a:t>
            </a: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2.Аккуратность </a:t>
            </a: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3.Соблюдение композиции</a:t>
            </a: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4.Завершенность работа</a:t>
            </a:r>
          </a:p>
        </p:txBody>
      </p:sp>
    </p:spTree>
    <p:extLst>
      <p:ext uri="{BB962C8B-B14F-4D97-AF65-F5344CB8AC3E}">
        <p14:creationId xmlns:p14="http://schemas.microsoft.com/office/powerpoint/2010/main" val="1658982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5118C8-680F-4643-B748-4DD0B6C6A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3CA019-A665-4BDB-A0D4-350A6D0F1107}"/>
              </a:ext>
            </a:extLst>
          </p:cNvPr>
          <p:cNvSpPr txBox="1"/>
          <p:nvPr/>
        </p:nvSpPr>
        <p:spPr>
          <a:xfrm>
            <a:off x="1256147" y="443915"/>
            <a:ext cx="10069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Правила рабочего человека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DAA9B1-383F-4650-866E-02971882DA08}"/>
              </a:ext>
            </a:extLst>
          </p:cNvPr>
          <p:cNvSpPr txBox="1"/>
          <p:nvPr/>
        </p:nvSpPr>
        <p:spPr>
          <a:xfrm>
            <a:off x="225286" y="1722782"/>
            <a:ext cx="1174142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1.Приготовьте рабочее место на перемене.</a:t>
            </a: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2.Работай за своим рабочим местом.</a:t>
            </a: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3.Экономим материал.</a:t>
            </a: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4.Закончил работу, убери свое место. </a:t>
            </a:r>
          </a:p>
        </p:txBody>
      </p:sp>
    </p:spTree>
    <p:extLst>
      <p:ext uri="{BB962C8B-B14F-4D97-AF65-F5344CB8AC3E}">
        <p14:creationId xmlns:p14="http://schemas.microsoft.com/office/powerpoint/2010/main" val="2846894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C049FC-2556-40B8-8FBB-B062DF800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F89770-BB8C-449E-AF8A-345445B4D3DC}"/>
              </a:ext>
            </a:extLst>
          </p:cNvPr>
          <p:cNvSpPr/>
          <p:nvPr/>
        </p:nvSpPr>
        <p:spPr>
          <a:xfrm>
            <a:off x="715617" y="289679"/>
            <a:ext cx="11476383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Правила работы с ножницами:</a:t>
            </a:r>
          </a:p>
          <a:p>
            <a:r>
              <a:rPr lang="ru-RU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1</a:t>
            </a:r>
            <a:r>
              <a:rPr lang="ru-RU" sz="4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. Передавай ножницы закрытыми кольцами вперед.</a:t>
            </a:r>
          </a:p>
          <a:p>
            <a:r>
              <a:rPr lang="ru-RU" sz="4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2. Ножницы на краю стола в закрытом виде .</a:t>
            </a:r>
          </a:p>
          <a:p>
            <a:r>
              <a:rPr lang="ru-RU" sz="4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3. Взяли отрезали , закрыли , положили на стол край стола .</a:t>
            </a:r>
          </a:p>
          <a:p>
            <a:r>
              <a:rPr lang="ru-RU" sz="4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4. Пользоваться ножницами сидя на своем рабочем месте</a:t>
            </a:r>
          </a:p>
        </p:txBody>
      </p:sp>
    </p:spTree>
    <p:extLst>
      <p:ext uri="{BB962C8B-B14F-4D97-AF65-F5344CB8AC3E}">
        <p14:creationId xmlns:p14="http://schemas.microsoft.com/office/powerpoint/2010/main" val="3877746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26857D-5EEA-4A77-AC6C-446EDE70B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0A88E9-E093-4BF8-A7DB-D3D132A652DD}"/>
              </a:ext>
            </a:extLst>
          </p:cNvPr>
          <p:cNvSpPr txBox="1"/>
          <p:nvPr/>
        </p:nvSpPr>
        <p:spPr>
          <a:xfrm>
            <a:off x="554182" y="1842052"/>
            <a:ext cx="113884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Цель :</a:t>
            </a:r>
            <a:r>
              <a:rPr lang="ru-RU" sz="6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создание поделки «Птица счастья» в технике  оригами</a:t>
            </a:r>
            <a:r>
              <a:rPr lang="ru-RU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6978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92F6BB-C045-4BBC-A911-983C85B48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092CB3-0748-4A67-B3C7-AEE752B2D1E1}"/>
              </a:ext>
            </a:extLst>
          </p:cNvPr>
          <p:cNvSpPr txBox="1"/>
          <p:nvPr/>
        </p:nvSpPr>
        <p:spPr>
          <a:xfrm>
            <a:off x="4717371" y="442620"/>
            <a:ext cx="69573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План</a:t>
            </a:r>
            <a:endParaRPr lang="ru-RU" sz="6000" b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8709DA-2EDD-4F90-8CEA-A5C6E8B50B08}"/>
              </a:ext>
            </a:extLst>
          </p:cNvPr>
          <p:cNvSpPr txBox="1"/>
          <p:nvPr/>
        </p:nvSpPr>
        <p:spPr>
          <a:xfrm>
            <a:off x="517238" y="1458283"/>
            <a:ext cx="1109086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1.Изготовление туловища на основе готовой детали .</a:t>
            </a: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2.Изготовление крыльев и хвоста на основе цветной бумаги.</a:t>
            </a:r>
          </a:p>
          <a:p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3.Сборка  на основе клея.</a:t>
            </a:r>
          </a:p>
          <a:p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298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37C0BD-A9E2-41BF-ACDB-368A8EDF1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A03F61-2C05-47C3-9FE9-795FA4675211}"/>
              </a:ext>
            </a:extLst>
          </p:cNvPr>
          <p:cNvSpPr txBox="1"/>
          <p:nvPr/>
        </p:nvSpPr>
        <p:spPr>
          <a:xfrm>
            <a:off x="4284617" y="192704"/>
            <a:ext cx="5207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1 Шаг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79FC42-DDE4-40DA-B2EF-DFF59BB77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964" y="1401071"/>
            <a:ext cx="7315200" cy="4991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1767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BFDC04-F60C-482C-A7FF-96CC46F18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20A47B-66AE-4EF7-8A8B-2471E9221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304" y="1420053"/>
            <a:ext cx="4066359" cy="51380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506BD8-8AA3-4D36-9A41-916177889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6304" y="1420053"/>
            <a:ext cx="4086497" cy="5138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CB25C6-BF2F-4527-82B7-0B6873101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303" y="1420052"/>
            <a:ext cx="4066359" cy="51380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035E93-3BEC-4070-AB0E-FA3CAB83E92E}"/>
              </a:ext>
            </a:extLst>
          </p:cNvPr>
          <p:cNvSpPr txBox="1"/>
          <p:nvPr/>
        </p:nvSpPr>
        <p:spPr>
          <a:xfrm>
            <a:off x="4997087" y="48306"/>
            <a:ext cx="32657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1</a:t>
            </a:r>
            <a:r>
              <a:rPr lang="ru-RU" sz="6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 Шаг</a:t>
            </a:r>
          </a:p>
        </p:txBody>
      </p:sp>
    </p:spTree>
    <p:extLst>
      <p:ext uri="{BB962C8B-B14F-4D97-AF65-F5344CB8AC3E}">
        <p14:creationId xmlns:p14="http://schemas.microsoft.com/office/powerpoint/2010/main" val="174438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43BC773-16C8-4489-82E1-E866EDD67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1083F6-638E-4F86-B21D-010B580F6CD8}"/>
              </a:ext>
            </a:extLst>
          </p:cNvPr>
          <p:cNvSpPr txBox="1"/>
          <p:nvPr/>
        </p:nvSpPr>
        <p:spPr>
          <a:xfrm>
            <a:off x="4450080" y="-100613"/>
            <a:ext cx="3291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2</a:t>
            </a:r>
            <a:r>
              <a:rPr lang="ru-RU" sz="6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 Шаг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525457-83D2-42EF-AE44-75357FEE0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41" b="98611" l="0" r="99383">
                        <a14:foregroundMark x1="87160" y1="93611" x2="79506" y2="52778"/>
                        <a14:foregroundMark x1="76049" y1="91204" x2="70000" y2="45370"/>
                        <a14:foregroundMark x1="70000" y1="45370" x2="69506" y2="44444"/>
                        <a14:foregroundMark x1="92346" y1="95000" x2="24938" y2="87963"/>
                        <a14:foregroundMark x1="24938" y1="87963" x2="14321" y2="81111"/>
                        <a14:foregroundMark x1="14321" y1="81111" x2="12099" y2="71852"/>
                        <a14:foregroundMark x1="12099" y1="71852" x2="18519" y2="50370"/>
                        <a14:foregroundMark x1="18519" y1="50370" x2="28642" y2="43056"/>
                        <a14:foregroundMark x1="28642" y1="43056" x2="66667" y2="38148"/>
                        <a14:foregroundMark x1="66667" y1="38148" x2="76296" y2="31389"/>
                        <a14:foregroundMark x1="76296" y1="31389" x2="75802" y2="21389"/>
                        <a14:foregroundMark x1="75802" y1="21389" x2="64568" y2="15648"/>
                        <a14:foregroundMark x1="64568" y1="15648" x2="8395" y2="6204"/>
                        <a14:foregroundMark x1="8395" y1="6204" x2="21605" y2="5741"/>
                        <a14:foregroundMark x1="21605" y1="5741" x2="71852" y2="21574"/>
                        <a14:foregroundMark x1="71852" y1="21574" x2="71358" y2="32315"/>
                        <a14:foregroundMark x1="71358" y1="32315" x2="48642" y2="49815"/>
                        <a14:foregroundMark x1="93827" y1="85000" x2="99506" y2="60093"/>
                        <a14:foregroundMark x1="99506" y1="60093" x2="84444" y2="61944"/>
                        <a14:foregroundMark x1="84444" y1="61944" x2="84198" y2="62037"/>
                        <a14:foregroundMark x1="97284" y1="97037" x2="42099" y2="94815"/>
                        <a14:foregroundMark x1="42099" y1="94815" x2="29012" y2="95833"/>
                        <a14:foregroundMark x1="29012" y1="95833" x2="16543" y2="93981"/>
                        <a14:foregroundMark x1="16543" y1="93981" x2="9753" y2="85278"/>
                        <a14:foregroundMark x1="9753" y1="85278" x2="0" y2="55648"/>
                        <a14:foregroundMark x1="98765" y1="99630" x2="34938" y2="96574"/>
                        <a14:foregroundMark x1="34938" y1="96574" x2="9630" y2="98611"/>
                        <a14:foregroundMark x1="9630" y1="98611" x2="2593" y2="90833"/>
                        <a14:foregroundMark x1="2593" y1="90833" x2="1111" y2="71759"/>
                        <a14:foregroundMark x1="1111" y1="71759" x2="123" y2="85185"/>
                        <a14:foregroundMark x1="123" y1="85185" x2="15185" y2="88426"/>
                        <a14:foregroundMark x1="15185" y1="88426" x2="27901" y2="88426"/>
                        <a14:foregroundMark x1="27901" y1="88426" x2="494" y2="92778"/>
                        <a14:foregroundMark x1="494" y1="92778" x2="52593" y2="90926"/>
                        <a14:foregroundMark x1="52593" y1="90926" x2="78148" y2="79444"/>
                        <a14:foregroundMark x1="78148" y1="79444" x2="84074" y2="67778"/>
                        <a14:foregroundMark x1="84074" y1="67778" x2="83827" y2="57778"/>
                        <a14:foregroundMark x1="83827" y1="57778" x2="79630" y2="46759"/>
                        <a14:foregroundMark x1="79630" y1="46759" x2="70370" y2="38704"/>
                        <a14:foregroundMark x1="70370" y1="38704" x2="60370" y2="44630"/>
                        <a14:foregroundMark x1="60370" y1="44630" x2="74444" y2="49815"/>
                        <a14:foregroundMark x1="74444" y1="49815" x2="85309" y2="45000"/>
                        <a14:foregroundMark x1="85309" y1="45000" x2="67901" y2="45463"/>
                        <a14:foregroundMark x1="67901" y1="45463" x2="58519" y2="52222"/>
                        <a14:foregroundMark x1="58519" y1="52222" x2="71481" y2="59630"/>
                        <a14:foregroundMark x1="71481" y1="59630" x2="86790" y2="57500"/>
                        <a14:foregroundMark x1="86790" y1="57500" x2="96173" y2="50185"/>
                        <a14:foregroundMark x1="96173" y1="50185" x2="94074" y2="40463"/>
                        <a14:foregroundMark x1="94074" y1="40463" x2="86296" y2="30926"/>
                        <a14:foregroundMark x1="86296" y1="30926" x2="70494" y2="25833"/>
                        <a14:foregroundMark x1="70494" y1="25833" x2="54938" y2="26111"/>
                        <a14:foregroundMark x1="54938" y1="26111" x2="42963" y2="28796"/>
                        <a14:foregroundMark x1="42963" y1="28796" x2="55309" y2="33611"/>
                        <a14:foregroundMark x1="55309" y1="33611" x2="45062" y2="24630"/>
                        <a14:foregroundMark x1="45062" y1="24630" x2="28025" y2="25648"/>
                        <a14:foregroundMark x1="28025" y1="25648" x2="15309" y2="31019"/>
                        <a14:foregroundMark x1="15309" y1="31019" x2="24815" y2="38611"/>
                        <a14:foregroundMark x1="24815" y1="38611" x2="28765" y2="28704"/>
                        <a14:foregroundMark x1="28765" y1="28704" x2="17160" y2="25278"/>
                        <a14:foregroundMark x1="17160" y1="25278" x2="6049" y2="30741"/>
                        <a14:foregroundMark x1="6049" y1="30741" x2="370" y2="40556"/>
                        <a14:foregroundMark x1="370" y1="40556" x2="10617" y2="47870"/>
                        <a14:foregroundMark x1="10617" y1="47870" x2="24938" y2="50278"/>
                        <a14:foregroundMark x1="24938" y1="50278" x2="30617" y2="41296"/>
                        <a14:foregroundMark x1="30617" y1="41296" x2="17160" y2="36389"/>
                        <a14:foregroundMark x1="17160" y1="36389" x2="7284" y2="42500"/>
                        <a14:foregroundMark x1="7284" y1="42500" x2="14938" y2="52130"/>
                        <a14:foregroundMark x1="14938" y1="52130" x2="1235" y2="51019"/>
                        <a14:foregroundMark x1="1235" y1="51019" x2="21975" y2="22870"/>
                        <a14:foregroundMark x1="21975" y1="22870" x2="34321" y2="25185"/>
                        <a14:foregroundMark x1="34321" y1="25185" x2="22099" y2="19815"/>
                        <a14:foregroundMark x1="22099" y1="19815" x2="22716" y2="29722"/>
                        <a14:foregroundMark x1="22716" y1="29722" x2="22963" y2="30000"/>
                        <a14:foregroundMark x1="14444" y1="26667" x2="15802" y2="14074"/>
                        <a14:foregroundMark x1="8765" y1="27407" x2="9012" y2="9630"/>
                        <a14:foregroundMark x1="88025" y1="17870" x2="74321" y2="12778"/>
                        <a14:foregroundMark x1="74321" y1="12778" x2="61235" y2="11389"/>
                        <a14:foregroundMark x1="90988" y1="26204" x2="90741" y2="18241"/>
                        <a14:foregroundMark x1="90988" y1="12778" x2="90000" y2="12870"/>
                        <a14:foregroundMark x1="92963" y1="12778" x2="74074" y2="10463"/>
                        <a14:foregroundMark x1="4938" y1="8241" x2="3580" y2="9259"/>
                        <a14:foregroundMark x1="2716" y1="14630" x2="864" y2="12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4058464" y="1733236"/>
            <a:ext cx="3868450" cy="47374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30603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9F3322-A6CB-4BCA-96F4-4E617BEC1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69311E-E14C-4FC8-A35F-B53B40ED3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504" y="1198010"/>
            <a:ext cx="4389500" cy="51454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508C90-529E-4CE5-82E0-2AABC6DC5FE7}"/>
              </a:ext>
            </a:extLst>
          </p:cNvPr>
          <p:cNvSpPr txBox="1"/>
          <p:nvPr/>
        </p:nvSpPr>
        <p:spPr>
          <a:xfrm>
            <a:off x="4313382" y="6688"/>
            <a:ext cx="517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latin typeface="Sitka Heading" panose="02000505000000020004" pitchFamily="2" charset="0"/>
              </a:rPr>
              <a:t>3 шаг </a:t>
            </a:r>
          </a:p>
        </p:txBody>
      </p:sp>
    </p:spTree>
    <p:extLst>
      <p:ext uri="{BB962C8B-B14F-4D97-AF65-F5344CB8AC3E}">
        <p14:creationId xmlns:p14="http://schemas.microsoft.com/office/powerpoint/2010/main" val="866185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217381-B86F-442D-929F-AF673B8B4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AE1126-D7B0-49E2-9FC4-1E96CAF44C96}"/>
              </a:ext>
            </a:extLst>
          </p:cNvPr>
          <p:cNvSpPr txBox="1"/>
          <p:nvPr/>
        </p:nvSpPr>
        <p:spPr>
          <a:xfrm>
            <a:off x="4621715" y="142799"/>
            <a:ext cx="47113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4 Шаг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15E705-413E-4AB1-99E1-42187F733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035130" y="1393594"/>
            <a:ext cx="5782297" cy="4978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09692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E73D2B-2949-4BC8-A8BF-437B3AEC6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A2346B-C1E8-4511-9636-51E6AB306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795" y="1277670"/>
            <a:ext cx="5377138" cy="52125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C41EBC-1443-40D4-8DA3-299849355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277670"/>
            <a:ext cx="1127858" cy="10912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DDCF74-C010-4935-AA1F-4AD77E2C6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7795" y="1221579"/>
            <a:ext cx="5377138" cy="52686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8BEC8B-CC7D-4862-8211-2940A2CA9BA4}"/>
              </a:ext>
            </a:extLst>
          </p:cNvPr>
          <p:cNvSpPr txBox="1"/>
          <p:nvPr/>
        </p:nvSpPr>
        <p:spPr>
          <a:xfrm>
            <a:off x="4535289" y="102958"/>
            <a:ext cx="53771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latin typeface="Sitka Heading" panose="02000505000000020004" pitchFamily="2" charset="0"/>
              </a:rPr>
              <a:t>5 Шаг</a:t>
            </a:r>
          </a:p>
        </p:txBody>
      </p:sp>
    </p:spTree>
    <p:extLst>
      <p:ext uri="{BB962C8B-B14F-4D97-AF65-F5344CB8AC3E}">
        <p14:creationId xmlns:p14="http://schemas.microsoft.com/office/powerpoint/2010/main" val="266157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71BBC7-FAF8-4873-A483-1F2D2CB7A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3D23BF-4387-42C7-9461-3EDA0012E8F0}"/>
              </a:ext>
            </a:extLst>
          </p:cNvPr>
          <p:cNvSpPr txBox="1"/>
          <p:nvPr/>
        </p:nvSpPr>
        <p:spPr>
          <a:xfrm>
            <a:off x="4832414" y="142043"/>
            <a:ext cx="4545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6 Шаг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2369CC-5544-448B-B380-6FA114355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11" y="1424035"/>
            <a:ext cx="4163627" cy="5016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9C2B39-1378-45F7-80B4-7CFDC3086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7586" y="1361891"/>
            <a:ext cx="4249447" cy="50788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C92D035D-B92E-45C3-A73C-551D6E6BF207}"/>
              </a:ext>
            </a:extLst>
          </p:cNvPr>
          <p:cNvSpPr/>
          <p:nvPr/>
        </p:nvSpPr>
        <p:spPr>
          <a:xfrm>
            <a:off x="8830491" y="243840"/>
            <a:ext cx="3039292" cy="1118051"/>
          </a:xfrm>
          <a:prstGeom prst="cloud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39B65D-215E-47F4-AA79-421A81151180}"/>
              </a:ext>
            </a:extLst>
          </p:cNvPr>
          <p:cNvSpPr txBox="1"/>
          <p:nvPr/>
        </p:nvSpPr>
        <p:spPr>
          <a:xfrm>
            <a:off x="9083039" y="520587"/>
            <a:ext cx="2689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Используем клей </a:t>
            </a:r>
          </a:p>
        </p:txBody>
      </p:sp>
    </p:spTree>
    <p:extLst>
      <p:ext uri="{BB962C8B-B14F-4D97-AF65-F5344CB8AC3E}">
        <p14:creationId xmlns:p14="http://schemas.microsoft.com/office/powerpoint/2010/main" val="227082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0C04444-BA38-4D83-9605-3CAC38332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5C21C1-ECC5-479C-9A71-8F6DB6723271}"/>
              </a:ext>
            </a:extLst>
          </p:cNvPr>
          <p:cNvSpPr txBox="1"/>
          <p:nvPr/>
        </p:nvSpPr>
        <p:spPr>
          <a:xfrm>
            <a:off x="4775199" y="369791"/>
            <a:ext cx="4913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latin typeface="Sitka Heading" panose="02000505000000020004" pitchFamily="2" charset="0"/>
              </a:rPr>
              <a:t>7 шаг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948AEA-A9DE-4D7D-9746-92D661246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309" y="1339272"/>
            <a:ext cx="4304146" cy="4973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91DC80-AAD9-476A-B633-81D306F70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1927" y="1339271"/>
            <a:ext cx="4387274" cy="49737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0108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A22D234-449A-431F-B6CF-B354ABED0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8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E88118-F4F3-48FA-A2FC-7EB3DAEE1378}"/>
              </a:ext>
            </a:extLst>
          </p:cNvPr>
          <p:cNvSpPr txBox="1"/>
          <p:nvPr/>
        </p:nvSpPr>
        <p:spPr>
          <a:xfrm>
            <a:off x="4249783" y="219891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8 Шаг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D80D24-94B3-40EC-B35C-5C6ABCC90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360" y="2021501"/>
            <a:ext cx="4972593" cy="3831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139275-17B3-4E36-972B-DAF1CFF40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2812" y="3937387"/>
            <a:ext cx="3432345" cy="3432345"/>
          </a:xfrm>
          <a:prstGeom prst="rect">
            <a:avLst/>
          </a:prstGeom>
        </p:spPr>
      </p:pic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B325BCDC-3D0C-4C0B-BE32-54DFAD04D0A1}"/>
              </a:ext>
            </a:extLst>
          </p:cNvPr>
          <p:cNvSpPr/>
          <p:nvPr/>
        </p:nvSpPr>
        <p:spPr>
          <a:xfrm>
            <a:off x="4848397" y="1180594"/>
            <a:ext cx="2947309" cy="1114697"/>
          </a:xfrm>
          <a:prstGeom prst="cloudCallou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3188FF-E344-4A19-BDA8-050258616A5F}"/>
              </a:ext>
            </a:extLst>
          </p:cNvPr>
          <p:cNvSpPr txBox="1"/>
          <p:nvPr/>
        </p:nvSpPr>
        <p:spPr>
          <a:xfrm>
            <a:off x="5216434" y="1509768"/>
            <a:ext cx="2333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4"/>
                </a:solidFill>
              </a:rPr>
              <a:t>Измеряем пальцем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EC2DDCE-ABCE-4F70-80C0-6E9F0B8F4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906" y="1992618"/>
            <a:ext cx="5143500" cy="3860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E93B52-969C-42AD-8EAE-5FC89E55DA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5028" y="1262792"/>
            <a:ext cx="4112906" cy="5024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1849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40E738-7589-4E04-97DC-A479ECDF0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1919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D30BE2-C980-4C31-9A70-2E65FDBBA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499" y="1259503"/>
            <a:ext cx="4037512" cy="5117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5DA7E3-9A49-4794-B0EA-6E96B52D5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5692" y="1259503"/>
            <a:ext cx="4420690" cy="5117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Облачко с текстом: прямоугольное 11">
            <a:extLst>
              <a:ext uri="{FF2B5EF4-FFF2-40B4-BE49-F238E27FC236}">
                <a16:creationId xmlns:a16="http://schemas.microsoft.com/office/drawing/2014/main" id="{45C1A254-B657-4348-8A66-3292928B2167}"/>
              </a:ext>
            </a:extLst>
          </p:cNvPr>
          <p:cNvSpPr/>
          <p:nvPr/>
        </p:nvSpPr>
        <p:spPr>
          <a:xfrm>
            <a:off x="2931456" y="2374880"/>
            <a:ext cx="5059221" cy="3416320"/>
          </a:xfrm>
          <a:prstGeom prst="wedgeRect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2C9373-F680-40C4-9284-66EB5732476A}"/>
              </a:ext>
            </a:extLst>
          </p:cNvPr>
          <p:cNvSpPr txBox="1"/>
          <p:nvPr/>
        </p:nvSpPr>
        <p:spPr>
          <a:xfrm>
            <a:off x="4336868" y="121920"/>
            <a:ext cx="47897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9</a:t>
            </a:r>
            <a:r>
              <a:rPr lang="ru-RU" sz="6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 Шаг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B76F6-0698-46B2-9EA4-703A3BCDB3A0}"/>
              </a:ext>
            </a:extLst>
          </p:cNvPr>
          <p:cNvSpPr txBox="1"/>
          <p:nvPr/>
        </p:nvSpPr>
        <p:spPr>
          <a:xfrm>
            <a:off x="3477205" y="2458703"/>
            <a:ext cx="38612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На этом этапе учитель подходит к каждому ученику   для того чтобы сделать отверстие в птице.</a:t>
            </a:r>
          </a:p>
        </p:txBody>
      </p:sp>
    </p:spTree>
    <p:extLst>
      <p:ext uri="{BB962C8B-B14F-4D97-AF65-F5344CB8AC3E}">
        <p14:creationId xmlns:p14="http://schemas.microsoft.com/office/powerpoint/2010/main" val="407444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0F03A4-B054-458D-8272-50FE7AF1C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B47C37-C0A9-4312-A1FE-94B927DDE389}"/>
              </a:ext>
            </a:extLst>
          </p:cNvPr>
          <p:cNvSpPr txBox="1"/>
          <p:nvPr/>
        </p:nvSpPr>
        <p:spPr>
          <a:xfrm>
            <a:off x="4506817" y="140958"/>
            <a:ext cx="5138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10 Шаг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D1A3FC-7F12-40E4-829E-0A385B5C6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67" b="95926" l="0" r="96296">
                        <a14:foregroundMark x1="5802" y1="1759" x2="27160" y2="64259"/>
                        <a14:foregroundMark x1="1975" y1="3426" x2="62469" y2="8426"/>
                        <a14:foregroundMark x1="62469" y1="8426" x2="81852" y2="7778"/>
                        <a14:foregroundMark x1="81852" y1="7778" x2="91358" y2="8148"/>
                        <a14:foregroundMark x1="91358" y1="8148" x2="99383" y2="15556"/>
                        <a14:foregroundMark x1="99383" y1="15556" x2="7160" y2="29907"/>
                        <a14:foregroundMark x1="7160" y1="29907" x2="12222" y2="37315"/>
                        <a14:foregroundMark x1="12222" y1="37315" x2="97037" y2="50370"/>
                        <a14:foregroundMark x1="97037" y1="50370" x2="95679" y2="57593"/>
                        <a14:foregroundMark x1="95679" y1="57593" x2="3210" y2="77870"/>
                        <a14:foregroundMark x1="3210" y1="77870" x2="14074" y2="81296"/>
                        <a14:foregroundMark x1="14074" y1="81296" x2="88272" y2="89352"/>
                        <a14:foregroundMark x1="88272" y1="89352" x2="82716" y2="95000"/>
                        <a14:foregroundMark x1="82716" y1="95000" x2="8025" y2="93611"/>
                        <a14:foregroundMark x1="8025" y1="93611" x2="7531" y2="84815"/>
                        <a14:foregroundMark x1="7531" y1="84815" x2="22963" y2="51574"/>
                        <a14:foregroundMark x1="22963" y1="51574" x2="23580" y2="26204"/>
                        <a14:foregroundMark x1="23580" y1="26204" x2="17284" y2="2222"/>
                        <a14:foregroundMark x1="17284" y1="2222" x2="26296" y2="5648"/>
                        <a14:foregroundMark x1="26296" y1="5648" x2="54198" y2="81574"/>
                        <a14:foregroundMark x1="54198" y1="81574" x2="71852" y2="2407"/>
                        <a14:foregroundMark x1="71852" y1="2407" x2="93210" y2="48611"/>
                        <a14:foregroundMark x1="93210" y1="48611" x2="37901" y2="30000"/>
                        <a14:foregroundMark x1="37901" y1="30000" x2="27037" y2="28519"/>
                        <a14:foregroundMark x1="27037" y1="28519" x2="64568" y2="18889"/>
                        <a14:foregroundMark x1="64568" y1="18889" x2="51111" y2="16389"/>
                        <a14:foregroundMark x1="51111" y1="16389" x2="37531" y2="20648"/>
                        <a14:foregroundMark x1="37531" y1="20648" x2="26049" y2="27778"/>
                        <a14:foregroundMark x1="26049" y1="27778" x2="34321" y2="32870"/>
                        <a14:foregroundMark x1="34321" y1="32870" x2="54321" y2="21204"/>
                        <a14:foregroundMark x1="54321" y1="21204" x2="44321" y2="13981"/>
                        <a14:foregroundMark x1="44321" y1="13981" x2="33951" y2="13056"/>
                        <a14:foregroundMark x1="33951" y1="13056" x2="18889" y2="21574"/>
                        <a14:foregroundMark x1="18889" y1="21574" x2="14815" y2="28611"/>
                        <a14:foregroundMark x1="14815" y1="28611" x2="15926" y2="37315"/>
                        <a14:foregroundMark x1="15926" y1="37315" x2="31728" y2="36667"/>
                        <a14:foregroundMark x1="31728" y1="36667" x2="40988" y2="33056"/>
                        <a14:foregroundMark x1="40988" y1="33056" x2="49259" y2="23148"/>
                        <a14:foregroundMark x1="49259" y1="23148" x2="38889" y2="13889"/>
                        <a14:foregroundMark x1="38889" y1="13889" x2="24691" y2="14074"/>
                        <a14:foregroundMark x1="24691" y1="14074" x2="13827" y2="21759"/>
                        <a14:foregroundMark x1="13827" y1="21759" x2="7037" y2="36204"/>
                        <a14:foregroundMark x1="7037" y1="36204" x2="6790" y2="46111"/>
                        <a14:foregroundMark x1="6790" y1="46111" x2="25556" y2="52222"/>
                        <a14:foregroundMark x1="25556" y1="52222" x2="59877" y2="49074"/>
                        <a14:foregroundMark x1="59877" y1="49074" x2="45926" y2="51296"/>
                        <a14:foregroundMark x1="45926" y1="51296" x2="43457" y2="61019"/>
                        <a14:foregroundMark x1="43457" y1="61019" x2="61852" y2="63981"/>
                        <a14:foregroundMark x1="68148" y1="52407" x2="46420" y2="62778"/>
                        <a14:foregroundMark x1="46420" y1="62778" x2="45062" y2="70000"/>
                        <a14:foregroundMark x1="45062" y1="70000" x2="52099" y2="74815"/>
                        <a14:foregroundMark x1="52099" y1="74815" x2="52099" y2="74815"/>
                        <a14:foregroundMark x1="247" y1="2130" x2="5802" y2="46204"/>
                        <a14:foregroundMark x1="5802" y1="46204" x2="1111" y2="90370"/>
                        <a14:foregroundMark x1="1111" y1="90370" x2="9259" y2="94537"/>
                        <a14:foregroundMark x1="9259" y1="94537" x2="40000" y2="95093"/>
                        <a14:foregroundMark x1="40000" y1="95093" x2="99506" y2="88981"/>
                        <a14:foregroundMark x1="99506" y1="88981" x2="90988" y2="12407"/>
                        <a14:foregroundMark x1="90988" y1="12407" x2="85432" y2="6389"/>
                        <a14:foregroundMark x1="85432" y1="6389" x2="66049" y2="4537"/>
                        <a14:foregroundMark x1="66049" y1="4537" x2="5185" y2="5463"/>
                        <a14:foregroundMark x1="5185" y1="5463" x2="1111" y2="20370"/>
                        <a14:foregroundMark x1="1111" y1="20370" x2="3580" y2="60463"/>
                        <a14:foregroundMark x1="3580" y1="60463" x2="14568" y2="58519"/>
                        <a14:foregroundMark x1="14568" y1="58519" x2="63951" y2="19537"/>
                        <a14:foregroundMark x1="63951" y1="19537" x2="73704" y2="16667"/>
                        <a14:foregroundMark x1="73704" y1="16667" x2="95926" y2="2685"/>
                        <a14:foregroundMark x1="95926" y1="2685" x2="23457" y2="6944"/>
                        <a14:foregroundMark x1="23457" y1="6944" x2="15802" y2="13056"/>
                        <a14:foregroundMark x1="15802" y1="13056" x2="9259" y2="28426"/>
                        <a14:foregroundMark x1="9259" y1="28426" x2="9136" y2="43426"/>
                        <a14:foregroundMark x1="9136" y1="43426" x2="21358" y2="89444"/>
                        <a14:foregroundMark x1="21358" y1="89444" x2="32222" y2="91852"/>
                        <a14:foregroundMark x1="32222" y1="91852" x2="72716" y2="76111"/>
                        <a14:foregroundMark x1="72716" y1="76111" x2="77160" y2="72130"/>
                        <a14:foregroundMark x1="88765" y1="60185" x2="81728" y2="92593"/>
                        <a14:foregroundMark x1="93210" y1="64352" x2="88519" y2="82407"/>
                        <a14:foregroundMark x1="96914" y1="1667" x2="99630" y2="30926"/>
                        <a14:foregroundMark x1="99630" y1="30926" x2="97654" y2="23889"/>
                        <a14:foregroundMark x1="97654" y1="23889" x2="94198" y2="38333"/>
                        <a14:foregroundMark x1="94198" y1="38333" x2="96049" y2="21111"/>
                        <a14:foregroundMark x1="96049" y1="21111" x2="91728" y2="55278"/>
                        <a14:foregroundMark x1="91728" y1="55278" x2="98395" y2="76667"/>
                        <a14:foregroundMark x1="98395" y1="76667" x2="94938" y2="83796"/>
                        <a14:foregroundMark x1="94938" y1="83796" x2="96790" y2="76944"/>
                        <a14:foregroundMark x1="96790" y1="76944" x2="95556" y2="84167"/>
                        <a14:foregroundMark x1="95556" y1="84167" x2="95185" y2="76296"/>
                        <a14:foregroundMark x1="95185" y1="76296" x2="89506" y2="82222"/>
                        <a14:foregroundMark x1="89506" y1="82222" x2="88025" y2="89259"/>
                        <a14:foregroundMark x1="88025" y1="89259" x2="83333" y2="95833"/>
                        <a14:foregroundMark x1="83333" y1="95833" x2="2469" y2="95926"/>
                        <a14:foregroundMark x1="2469" y1="95926" x2="123" y2="94444"/>
                        <a14:foregroundMark x1="96296" y1="25556" x2="95062" y2="417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3641" y="1297579"/>
            <a:ext cx="3840208" cy="5129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30726-B5C8-4DAB-A411-BBA04C3860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2356" y="1297579"/>
            <a:ext cx="3901440" cy="5199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C047D1-772D-4026-9B18-390B2F4A50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2356" y="1297579"/>
            <a:ext cx="4241074" cy="5199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479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B7DDEB-0853-43B1-B087-C50B44F2D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19EF36-C2AE-42D6-A2B8-C550DCE4E0DD}"/>
              </a:ext>
            </a:extLst>
          </p:cNvPr>
          <p:cNvSpPr txBox="1"/>
          <p:nvPr/>
        </p:nvSpPr>
        <p:spPr>
          <a:xfrm>
            <a:off x="4625836" y="0"/>
            <a:ext cx="49615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solidFill>
                  <a:srgbClr val="7030A0"/>
                </a:solidFill>
                <a:latin typeface="Sitka Heading" panose="02000505000000020004" pitchFamily="2" charset="0"/>
              </a:rPr>
              <a:t>11-12 шаг  </a:t>
            </a:r>
            <a:r>
              <a:rPr lang="ru-RU" sz="6000" dirty="0">
                <a:solidFill>
                  <a:schemeClr val="bg1"/>
                </a:solidFill>
                <a:latin typeface="Segoe Print" panose="02000600000000000000" pitchFamily="2" charset="0"/>
              </a:rPr>
              <a:t>Шаг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EDE9A5-026B-4EC8-8674-3D4DD2AF3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36" y="1183302"/>
            <a:ext cx="3088277" cy="4845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5CBAE6-9739-4F07-94C8-CA0A3E48B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402" y="1189835"/>
            <a:ext cx="3088278" cy="4923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DFBF7F-E45C-48BF-8FAA-8A37AA75BD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6339" y="1189835"/>
            <a:ext cx="3288031" cy="4923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29572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6F8B18-B7A9-45DC-BA95-150843B86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913FF6-DDB6-4656-8FD2-E0ADE7015A1F}"/>
              </a:ext>
            </a:extLst>
          </p:cNvPr>
          <p:cNvSpPr txBox="1"/>
          <p:nvPr/>
        </p:nvSpPr>
        <p:spPr>
          <a:xfrm>
            <a:off x="4606834" y="235131"/>
            <a:ext cx="3521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13 Шаг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6E292E-6791-4C31-BA0A-788908185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593" y="1485925"/>
            <a:ext cx="4557584" cy="4265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F5B5A2-8B8D-45E3-A4C1-AECBAE7A1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063" y="1263144"/>
            <a:ext cx="4093113" cy="4711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7407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080FD3-ABF7-4B30-A5FB-0DFD19DDF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8A9F17-3DA7-46E7-AA8D-AF9804B48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217" y="1114698"/>
            <a:ext cx="4711337" cy="54500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944EC8-931E-43FA-95C8-B0020CC6651C}"/>
              </a:ext>
            </a:extLst>
          </p:cNvPr>
          <p:cNvSpPr txBox="1"/>
          <p:nvPr/>
        </p:nvSpPr>
        <p:spPr>
          <a:xfrm>
            <a:off x="4296756" y="49518"/>
            <a:ext cx="4232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" panose="02000505000000020004" pitchFamily="2" charset="0"/>
              </a:rPr>
              <a:t>13 Шаг</a:t>
            </a:r>
          </a:p>
        </p:txBody>
      </p:sp>
    </p:spTree>
    <p:extLst>
      <p:ext uri="{BB962C8B-B14F-4D97-AF65-F5344CB8AC3E}">
        <p14:creationId xmlns:p14="http://schemas.microsoft.com/office/powerpoint/2010/main" val="3427286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B78A668-5BDC-4583-82A3-1763235DF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94FB16-D0B6-4F6B-8C62-779027F73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873" y="1422400"/>
            <a:ext cx="5948218" cy="5015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6F264FE7-3983-431B-AFA2-61CED0143B0D}"/>
              </a:ext>
            </a:extLst>
          </p:cNvPr>
          <p:cNvSpPr/>
          <p:nvPr/>
        </p:nvSpPr>
        <p:spPr>
          <a:xfrm>
            <a:off x="7850909" y="466436"/>
            <a:ext cx="3408218" cy="1182255"/>
          </a:xfrm>
          <a:prstGeom prst="cloud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BBC93-0A78-499A-BBC0-B0C6530A8C37}"/>
              </a:ext>
            </a:extLst>
          </p:cNvPr>
          <p:cNvSpPr txBox="1"/>
          <p:nvPr/>
        </p:nvSpPr>
        <p:spPr>
          <a:xfrm>
            <a:off x="8261926" y="580509"/>
            <a:ext cx="3029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Sitka Heading" panose="02000505000000020004" pitchFamily="2" charset="0"/>
              </a:rPr>
              <a:t>Рисуем с каждой стороны глаз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123691-7FAA-40FD-92BD-26E389350803}"/>
              </a:ext>
            </a:extLst>
          </p:cNvPr>
          <p:cNvSpPr txBox="1"/>
          <p:nvPr/>
        </p:nvSpPr>
        <p:spPr>
          <a:xfrm>
            <a:off x="3874655" y="304816"/>
            <a:ext cx="3943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latin typeface="Sitka Heading" panose="02000505000000020004" pitchFamily="2" charset="0"/>
              </a:rPr>
              <a:t>14 ШАГ </a:t>
            </a:r>
          </a:p>
        </p:txBody>
      </p:sp>
    </p:spTree>
    <p:extLst>
      <p:ext uri="{BB962C8B-B14F-4D97-AF65-F5344CB8AC3E}">
        <p14:creationId xmlns:p14="http://schemas.microsoft.com/office/powerpoint/2010/main" val="1530466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5622CA-9C24-4867-A3B3-355881BAC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B7E030-E773-41F9-B192-FD6471D363C2}"/>
              </a:ext>
            </a:extLst>
          </p:cNvPr>
          <p:cNvSpPr txBox="1"/>
          <p:nvPr/>
        </p:nvSpPr>
        <p:spPr>
          <a:xfrm>
            <a:off x="1541417" y="2529172"/>
            <a:ext cx="9692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Segoe Print" panose="02000600000000000000" pitchFamily="2" charset="0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3178250459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LeftStep">
      <a:dk1>
        <a:srgbClr val="000000"/>
      </a:dk1>
      <a:lt1>
        <a:srgbClr val="FFFFFF"/>
      </a:lt1>
      <a:dk2>
        <a:srgbClr val="41243E"/>
      </a:dk2>
      <a:lt2>
        <a:srgbClr val="E2E6E8"/>
      </a:lt2>
      <a:accent1>
        <a:srgbClr val="C39983"/>
      </a:accent1>
      <a:accent2>
        <a:srgbClr val="BF7A7F"/>
      </a:accent2>
      <a:accent3>
        <a:srgbClr val="CB92AE"/>
      </a:accent3>
      <a:accent4>
        <a:srgbClr val="BF7AB9"/>
      </a:accent4>
      <a:accent5>
        <a:srgbClr val="B892CB"/>
      </a:accent5>
      <a:accent6>
        <a:srgbClr val="8B7ABF"/>
      </a:accent6>
      <a:hlink>
        <a:srgbClr val="5B879D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242</Words>
  <Application>Microsoft Office PowerPoint</Application>
  <PresentationFormat>Широкоэкранный</PresentationFormat>
  <Paragraphs>54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Avenir Next LT Pro</vt:lpstr>
      <vt:lpstr>AvenirNext LT Pro Medium</vt:lpstr>
      <vt:lpstr>Monotype Corsiva</vt:lpstr>
      <vt:lpstr>Sagona Book</vt:lpstr>
      <vt:lpstr>Segoe Print</vt:lpstr>
      <vt:lpstr>Sitka Heading</vt:lpstr>
      <vt:lpstr>ExploreVTI</vt:lpstr>
      <vt:lpstr>Оригами  «Птица счастья»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Оригами  «Птица счастья»</dc:title>
  <dc:creator>Михаил Воронков</dc:creator>
  <cp:lastModifiedBy>voronzovakristya0504@gmail.com</cp:lastModifiedBy>
  <cp:revision>3</cp:revision>
  <dcterms:created xsi:type="dcterms:W3CDTF">2023-10-07T10:31:07Z</dcterms:created>
  <dcterms:modified xsi:type="dcterms:W3CDTF">2023-10-07T14:13:24Z</dcterms:modified>
</cp:coreProperties>
</file>